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4AD7E-4C53-4659-A291-7541DE154B67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0DCD8-8E6B-4620-9068-4B9255D0B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535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30DCD8-8E6B-4620-9068-4B9255D0B1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25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42C-35B6-4A1A-91E7-5372FF9C85BD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42C-35B6-4A1A-91E7-5372FF9C85BD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42C-35B6-4A1A-91E7-5372FF9C85BD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20B42C-35B6-4A1A-91E7-5372FF9C85BD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42C-35B6-4A1A-91E7-5372FF9C85BD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42C-35B6-4A1A-91E7-5372FF9C85BD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42C-35B6-4A1A-91E7-5372FF9C85BD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F120B42C-35B6-4A1A-91E7-5372FF9C85BD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42C-35B6-4A1A-91E7-5372FF9C85BD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42C-35B6-4A1A-91E7-5372FF9C85BD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B42C-35B6-4A1A-91E7-5372FF9C85BD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B42C-35B6-4A1A-91E7-5372FF9C85BD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4264C-1B50-44CF-85FF-EA20AB34C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6576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 предмет:  </a:t>
            </a:r>
            <a:r>
              <a:rPr lang="sr-Cyrl-R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Физичко васпитање</a:t>
            </a:r>
          </a:p>
          <a:p>
            <a:r>
              <a:rPr lang="sr-Cyrl-RS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Разред: </a:t>
            </a:r>
            <a:r>
              <a:rPr lang="sr-Latn-R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r>
              <a:rPr lang="sr-Cyrl-RS" sz="32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Датум: </a:t>
            </a:r>
            <a:r>
              <a:rPr lang="sr-Cyrl-R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sr-Cyrl-RS" sz="32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.03.2020.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307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5943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Моје здравље и вежбање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676400"/>
            <a:ext cx="5638800" cy="4229099"/>
          </a:xfrm>
        </p:spPr>
      </p:pic>
    </p:spTree>
    <p:extLst>
      <p:ext uri="{BB962C8B-B14F-4D97-AF65-F5344CB8AC3E}">
        <p14:creationId xmlns:p14="http://schemas.microsoft.com/office/powerpoint/2010/main" xmlns="" val="43869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-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67000" y="838200"/>
            <a:ext cx="5105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Драги ученици, </a:t>
            </a:r>
          </a:p>
          <a:p>
            <a:pPr algn="just"/>
            <a:endParaRPr lang="sr-Cyrl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sr-Cyrl-R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 дошли на час физичког васпитања,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данашњем часу причаћемо о нашем здрављу, као и о вежбама за здрав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живот.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93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04800"/>
            <a:ext cx="75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 човек је онај који се здраво храни - једе воће 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поврће, житарице... Потребно је да избегавамо нездраву храну као што су слаткиши, чипсеви и газирани сокови!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5900" y="2869406"/>
            <a:ext cx="6210300" cy="349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53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104900" y="762000"/>
            <a:ext cx="6934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здраве исхране, морамо да водимо рачуна и о нашој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хигијени. Редовно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прање руку,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туширање, ношење чисте одеће и редовно прање зуба нека буду  твоје здраве навике које ћеш  понављати сваког дана.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293"/>
          <a:stretch/>
        </p:blipFill>
        <p:spPr>
          <a:xfrm>
            <a:off x="640080" y="3008769"/>
            <a:ext cx="3603413" cy="3638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141"/>
          <a:stretch/>
        </p:blipFill>
        <p:spPr>
          <a:xfrm>
            <a:off x="5334000" y="3067647"/>
            <a:ext cx="3276600" cy="357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064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32749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осебну пажњу посвети томе како переш руке. </a:t>
            </a:r>
            <a:r>
              <a:rPr lang="sr-Cyrl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Увек користи сапун, темељно их испери водом, а  затим обриши убрусом или пешкиром.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1702409"/>
            <a:ext cx="4648200" cy="488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463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457200"/>
            <a:ext cx="670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Поред здраве исхране и хигијене, морамо и да вежбамо и бавимо се спортом како би наше тело било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здраво.То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 да би требало да редовно шетамо, трчимо,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редовно радимо вежбе обликовања.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8400" y="3048000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330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0" y="7620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Вежбе истезања </a:t>
            </a:r>
            <a:endParaRPr lang="en-US" sz="4400" b="1" dirty="0">
              <a:solidFill>
                <a:schemeClr val="tx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2438400"/>
            <a:ext cx="495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Након урађених вежби,седите  на под, прекрстите ноге  у турски сед и исправите  леђа. Затворених очију, зсмидлите да се налазите на ливади пуној цвећа.  Замислите да миришете то цвеће тако што дубоко  удахнете ваздух на нос, а издахнете на уста. Вежбу поновите пет пута.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554" y="26076"/>
            <a:ext cx="9167107" cy="68427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116202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 разумете изреку ,, У здравом телу здрав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</a:t>
            </a:r>
            <a:r>
              <a:rPr lang="sr-Latn-R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Можемо рећи да је потребно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да објединимо све ово о чему смо  на данашњем часу понављали. </a:t>
            </a:r>
            <a:r>
              <a:rPr lang="ru-RU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здрава исхрана, хигијена и разне спортске активности, како бисмо очували наше здравље.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 се свега будемо придржавали имаћемо здраво тело, а и здрав дух!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9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TM01859861[[fn=Tradeshow]]</Template>
  <TotalTime>141</TotalTime>
  <Words>287</Words>
  <Application>Microsoft Office PowerPoint</Application>
  <PresentationFormat>On-screen Show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Tradeshow</vt:lpstr>
      <vt:lpstr>Slide 1</vt:lpstr>
      <vt:lpstr>Моје здравље и вежбање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Jaca</dc:creator>
  <cp:lastModifiedBy>User</cp:lastModifiedBy>
  <cp:revision>16</cp:revision>
  <dcterms:created xsi:type="dcterms:W3CDTF">2020-03-22T15:02:13Z</dcterms:created>
  <dcterms:modified xsi:type="dcterms:W3CDTF">2020-03-26T18:12:47Z</dcterms:modified>
</cp:coreProperties>
</file>